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8" d="100"/>
          <a:sy n="88" d="100"/>
        </p:scale>
        <p:origin x="-146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8E65992-47BA-4CB7-B48C-EC995207F0EC}" type="datetimeFigureOut">
              <a:rPr lang="en-US" smtClean="0"/>
              <a:t>5/5/2011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2F58064-0101-4B4B-B0C7-F0954EC8CD3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E65992-47BA-4CB7-B48C-EC995207F0EC}" type="datetimeFigureOut">
              <a:rPr lang="en-US" smtClean="0"/>
              <a:t>5/5/2011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F58064-0101-4B4B-B0C7-F0954EC8CD3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E65992-47BA-4CB7-B48C-EC995207F0EC}" type="datetimeFigureOut">
              <a:rPr lang="en-US" smtClean="0"/>
              <a:t>5/5/2011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F58064-0101-4B4B-B0C7-F0954EC8CD3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E65992-47BA-4CB7-B48C-EC995207F0EC}" type="datetimeFigureOut">
              <a:rPr lang="en-US" smtClean="0"/>
              <a:t>5/5/2011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F58064-0101-4B4B-B0C7-F0954EC8CD3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8E65992-47BA-4CB7-B48C-EC995207F0EC}" type="datetimeFigureOut">
              <a:rPr lang="en-US" smtClean="0"/>
              <a:t>5/5/2011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F58064-0101-4B4B-B0C7-F0954EC8CD3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8E65992-47BA-4CB7-B48C-EC995207F0EC}" type="datetimeFigureOut">
              <a:rPr lang="en-US" smtClean="0"/>
              <a:t>5/5/2011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F58064-0101-4B4B-B0C7-F0954EC8CD3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8E65992-47BA-4CB7-B48C-EC995207F0EC}" type="datetimeFigureOut">
              <a:rPr lang="en-US" smtClean="0"/>
              <a:t>5/5/2011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F58064-0101-4B4B-B0C7-F0954EC8CD3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08E65992-47BA-4CB7-B48C-EC995207F0EC}" type="datetimeFigureOut">
              <a:rPr lang="en-US" smtClean="0"/>
              <a:t>5/5/2011</a:t>
            </a:fld>
            <a:endParaRPr lang="en-US"/>
          </a:p>
        </p:txBody>
      </p:sp>
      <p:sp>
        <p:nvSpPr>
          <p:cNvPr id="8" name="Slide Number Placeholder 7"/>
          <p:cNvSpPr>
            <a:spLocks noGrp="1"/>
          </p:cNvSpPr>
          <p:nvPr>
            <p:ph type="sldNum" sz="quarter" idx="11"/>
          </p:nvPr>
        </p:nvSpPr>
        <p:spPr/>
        <p:txBody>
          <a:bodyPr/>
          <a:lstStyle/>
          <a:p>
            <a:fld id="{12F58064-0101-4B4B-B0C7-F0954EC8CD3A}"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E65992-47BA-4CB7-B48C-EC995207F0EC}" type="datetimeFigureOut">
              <a:rPr lang="en-US" smtClean="0"/>
              <a:t>5/5/2011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F58064-0101-4B4B-B0C7-F0954EC8CD3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8E65992-47BA-4CB7-B48C-EC995207F0EC}" type="datetimeFigureOut">
              <a:rPr lang="en-US" smtClean="0"/>
              <a:t>5/5/2011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12F58064-0101-4B4B-B0C7-F0954EC8CD3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08E65992-47BA-4CB7-B48C-EC995207F0EC}" type="datetimeFigureOut">
              <a:rPr lang="en-US" smtClean="0"/>
              <a:t>5/5/2011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F58064-0101-4B4B-B0C7-F0954EC8CD3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08E65992-47BA-4CB7-B48C-EC995207F0EC}" type="datetimeFigureOut">
              <a:rPr lang="en-US" smtClean="0"/>
              <a:t>5/5/2011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2F58064-0101-4B4B-B0C7-F0954EC8CD3A}"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20353933">
            <a:off x="281445" y="1364896"/>
            <a:ext cx="7941149" cy="1323439"/>
          </a:xfrm>
          <a:prstGeom prst="rect">
            <a:avLst/>
          </a:prstGeom>
          <a:noFill/>
        </p:spPr>
        <p:txBody>
          <a:bodyPr wrap="none" lIns="91440" tIns="45720" rIns="91440" bIns="45720">
            <a:spAutoFit/>
          </a:bodyPr>
          <a:lstStyle/>
          <a:p>
            <a:pPr algn="ctr"/>
            <a:r>
              <a:rPr lang="en-US" sz="8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Digital </a:t>
            </a:r>
            <a:r>
              <a:rPr lang="en-US" sz="6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Citizenship</a:t>
            </a:r>
            <a:endParaRPr lang="en-US" sz="6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1026" name="Picture 2"/>
          <p:cNvPicPr>
            <a:picLocks noChangeAspect="1" noChangeArrowheads="1"/>
          </p:cNvPicPr>
          <p:nvPr/>
        </p:nvPicPr>
        <p:blipFill>
          <a:blip r:embed="rId2" cstate="print"/>
          <a:srcRect/>
          <a:stretch>
            <a:fillRect/>
          </a:stretch>
        </p:blipFill>
        <p:spPr bwMode="auto">
          <a:xfrm rot="1226283">
            <a:off x="4821686" y="3145076"/>
            <a:ext cx="3710333" cy="2971800"/>
          </a:xfrm>
          <a:prstGeom prst="rect">
            <a:avLst/>
          </a:prstGeom>
          <a:noFill/>
          <a:ln w="9525">
            <a:noFill/>
            <a:miter lim="800000"/>
            <a:headEnd/>
            <a:tailEnd/>
          </a:ln>
          <a:effectLst/>
        </p:spPr>
      </p:pic>
    </p:spTree>
  </p:cSld>
  <p:clrMapOvr>
    <a:masterClrMapping/>
  </p:clrMapOvr>
  <p:transition>
    <p:newsfla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Commerce</a:t>
            </a:r>
            <a:endParaRPr lang="en-US" dirty="0"/>
          </a:p>
        </p:txBody>
      </p:sp>
      <p:sp>
        <p:nvSpPr>
          <p:cNvPr id="3" name="Content Placeholder 2"/>
          <p:cNvSpPr>
            <a:spLocks noGrp="1"/>
          </p:cNvSpPr>
          <p:nvPr>
            <p:ph idx="1"/>
          </p:nvPr>
        </p:nvSpPr>
        <p:spPr/>
        <p:txBody>
          <a:bodyPr/>
          <a:lstStyle/>
          <a:p>
            <a:r>
              <a:rPr lang="en-US" dirty="0" smtClean="0"/>
              <a:t>Digital commerce is basically buying and selling goods online. A large share of the market economy is happening online via the internet. But with this comes the fact that goods are also being sold illegally online. You can also get addicted to online shopping.</a:t>
            </a:r>
            <a:endParaRPr lang="en-US" dirty="0"/>
          </a:p>
        </p:txBody>
      </p:sp>
      <p:pic>
        <p:nvPicPr>
          <p:cNvPr id="9218" name="Picture 2"/>
          <p:cNvPicPr>
            <a:picLocks noChangeAspect="1" noChangeArrowheads="1"/>
          </p:cNvPicPr>
          <p:nvPr/>
        </p:nvPicPr>
        <p:blipFill>
          <a:blip r:embed="rId2"/>
          <a:srcRect/>
          <a:stretch>
            <a:fillRect/>
          </a:stretch>
        </p:blipFill>
        <p:spPr bwMode="auto">
          <a:xfrm>
            <a:off x="5334000" y="4572000"/>
            <a:ext cx="1957137" cy="2133600"/>
          </a:xfrm>
          <a:prstGeom prst="rect">
            <a:avLst/>
          </a:prstGeom>
          <a:noFill/>
          <a:ln w="9525">
            <a:noFill/>
            <a:miter lim="800000"/>
            <a:headEnd/>
            <a:tailEnd/>
          </a:ln>
          <a:effectLst/>
        </p:spPr>
      </p:pic>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Access</a:t>
            </a:r>
            <a:endParaRPr lang="en-US" dirty="0"/>
          </a:p>
        </p:txBody>
      </p:sp>
      <p:sp>
        <p:nvSpPr>
          <p:cNvPr id="3" name="Content Placeholder 2"/>
          <p:cNvSpPr>
            <a:spLocks noGrp="1"/>
          </p:cNvSpPr>
          <p:nvPr>
            <p:ph idx="1"/>
          </p:nvPr>
        </p:nvSpPr>
        <p:spPr/>
        <p:txBody>
          <a:bodyPr/>
          <a:lstStyle/>
          <a:p>
            <a:r>
              <a:rPr lang="en-US" dirty="0" smtClean="0"/>
              <a:t>Digital access is that every person should have an equal opportunity to access the internet and computers, it doesn’t matter how old you are or what gender you are or where you come from.</a:t>
            </a:r>
            <a:endParaRPr lang="en-US" dirty="0"/>
          </a:p>
        </p:txBody>
      </p:sp>
      <p:pic>
        <p:nvPicPr>
          <p:cNvPr id="2050" name="Picture 2"/>
          <p:cNvPicPr>
            <a:picLocks noChangeAspect="1" noChangeArrowheads="1"/>
          </p:cNvPicPr>
          <p:nvPr/>
        </p:nvPicPr>
        <p:blipFill>
          <a:blip r:embed="rId2"/>
          <a:srcRect/>
          <a:stretch>
            <a:fillRect/>
          </a:stretch>
        </p:blipFill>
        <p:spPr bwMode="auto">
          <a:xfrm>
            <a:off x="6172200" y="3962400"/>
            <a:ext cx="2666048" cy="2743200"/>
          </a:xfrm>
          <a:prstGeom prst="rect">
            <a:avLst/>
          </a:prstGeom>
          <a:noFill/>
          <a:ln w="9525">
            <a:noFill/>
            <a:miter lim="800000"/>
            <a:headEnd/>
            <a:tailEnd/>
          </a:ln>
          <a:effectLst/>
        </p:spPr>
      </p:pic>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Communication</a:t>
            </a:r>
            <a:endParaRPr lang="en-US" dirty="0"/>
          </a:p>
        </p:txBody>
      </p:sp>
      <p:sp>
        <p:nvSpPr>
          <p:cNvPr id="3" name="Content Placeholder 2"/>
          <p:cNvSpPr>
            <a:spLocks noGrp="1"/>
          </p:cNvSpPr>
          <p:nvPr>
            <p:ph idx="1"/>
          </p:nvPr>
        </p:nvSpPr>
        <p:spPr/>
        <p:txBody>
          <a:bodyPr/>
          <a:lstStyle/>
          <a:p>
            <a:r>
              <a:rPr lang="en-US" dirty="0" smtClean="0"/>
              <a:t>Digital communication is when you send mail or communicate online like Email, text messages, and Skype. Digital communication in the 21</a:t>
            </a:r>
            <a:r>
              <a:rPr lang="en-US" baseline="30000" dirty="0" smtClean="0"/>
              <a:t>st</a:t>
            </a:r>
            <a:r>
              <a:rPr lang="en-US" dirty="0" smtClean="0"/>
              <a:t> century allows us to stay in constant communication with each other over the internet.</a:t>
            </a:r>
            <a:endParaRPr lang="en-US" dirty="0"/>
          </a:p>
        </p:txBody>
      </p:sp>
      <p:pic>
        <p:nvPicPr>
          <p:cNvPr id="3074" name="Picture 2"/>
          <p:cNvPicPr>
            <a:picLocks noChangeAspect="1" noChangeArrowheads="1"/>
          </p:cNvPicPr>
          <p:nvPr/>
        </p:nvPicPr>
        <p:blipFill>
          <a:blip r:embed="rId2"/>
          <a:srcRect/>
          <a:stretch>
            <a:fillRect/>
          </a:stretch>
        </p:blipFill>
        <p:spPr bwMode="auto">
          <a:xfrm>
            <a:off x="6705600" y="4495800"/>
            <a:ext cx="2164051" cy="2157413"/>
          </a:xfrm>
          <a:prstGeom prst="rect">
            <a:avLst/>
          </a:prstGeom>
          <a:noFill/>
          <a:ln w="9525">
            <a:noFill/>
            <a:miter lim="800000"/>
            <a:headEnd/>
            <a:tailEnd/>
          </a:ln>
          <a:effectLst/>
        </p:spPr>
      </p:pic>
    </p:spTree>
  </p:cSld>
  <p:clrMapOvr>
    <a:masterClrMapping/>
  </p:clrMapOvr>
  <p:transition>
    <p:wipe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Literacy </a:t>
            </a:r>
            <a:endParaRPr lang="en-US" dirty="0"/>
          </a:p>
        </p:txBody>
      </p:sp>
      <p:sp>
        <p:nvSpPr>
          <p:cNvPr id="3" name="Content Placeholder 2"/>
          <p:cNvSpPr>
            <a:spLocks noGrp="1"/>
          </p:cNvSpPr>
          <p:nvPr>
            <p:ph idx="1"/>
          </p:nvPr>
        </p:nvSpPr>
        <p:spPr/>
        <p:txBody>
          <a:bodyPr/>
          <a:lstStyle/>
          <a:p>
            <a:r>
              <a:rPr lang="en-US" dirty="0" smtClean="0"/>
              <a:t>Digital literacy is the ability to read but for digital citizenship it means to be able to understand technology and the communication involved with it. It also means to be able to tell real from fake on websites etc…</a:t>
            </a:r>
            <a:endParaRPr lang="en-US" dirty="0"/>
          </a:p>
        </p:txBody>
      </p:sp>
      <p:pic>
        <p:nvPicPr>
          <p:cNvPr id="4098" name="Picture 2"/>
          <p:cNvPicPr>
            <a:picLocks noChangeAspect="1" noChangeArrowheads="1"/>
          </p:cNvPicPr>
          <p:nvPr/>
        </p:nvPicPr>
        <p:blipFill>
          <a:blip r:embed="rId2"/>
          <a:srcRect/>
          <a:stretch>
            <a:fillRect/>
          </a:stretch>
        </p:blipFill>
        <p:spPr bwMode="auto">
          <a:xfrm>
            <a:off x="4648200" y="4114800"/>
            <a:ext cx="3543299" cy="2409444"/>
          </a:xfrm>
          <a:prstGeom prst="rect">
            <a:avLst/>
          </a:prstGeom>
          <a:noFill/>
          <a:ln w="9525">
            <a:noFill/>
            <a:miter lim="800000"/>
            <a:headEnd/>
            <a:tailEnd/>
          </a:ln>
          <a:effectLst/>
        </p:spPr>
      </p:pic>
    </p:spTree>
  </p:cSld>
  <p:clrMapOvr>
    <a:masterClrMapping/>
  </p:clrMapOvr>
  <p:transition>
    <p:wedg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Security and Safety</a:t>
            </a:r>
            <a:endParaRPr lang="en-US" dirty="0"/>
          </a:p>
        </p:txBody>
      </p:sp>
      <p:sp>
        <p:nvSpPr>
          <p:cNvPr id="3" name="Content Placeholder 2"/>
          <p:cNvSpPr>
            <a:spLocks noGrp="1"/>
          </p:cNvSpPr>
          <p:nvPr>
            <p:ph idx="1"/>
          </p:nvPr>
        </p:nvSpPr>
        <p:spPr/>
        <p:txBody>
          <a:bodyPr>
            <a:normAutofit/>
          </a:bodyPr>
          <a:lstStyle/>
          <a:p>
            <a:r>
              <a:rPr lang="en-US" sz="2400" dirty="0" smtClean="0"/>
              <a:t>Digital safety and security means to be safe online and what to watch out for. Ex: viruses and hackers. When you are online you are not safe at all that’s why you have to remember not to share personal information like where you live or where you are or even your phone numbers</a:t>
            </a:r>
            <a:endParaRPr lang="en-US" sz="2400" dirty="0"/>
          </a:p>
        </p:txBody>
      </p:sp>
      <p:pic>
        <p:nvPicPr>
          <p:cNvPr id="5122" name="Picture 2"/>
          <p:cNvPicPr>
            <a:picLocks noChangeAspect="1" noChangeArrowheads="1"/>
          </p:cNvPicPr>
          <p:nvPr/>
        </p:nvPicPr>
        <p:blipFill>
          <a:blip r:embed="rId2"/>
          <a:srcRect/>
          <a:stretch>
            <a:fillRect/>
          </a:stretch>
        </p:blipFill>
        <p:spPr bwMode="auto">
          <a:xfrm>
            <a:off x="6400800" y="3581400"/>
            <a:ext cx="2054693" cy="3086100"/>
          </a:xfrm>
          <a:prstGeom prst="rect">
            <a:avLst/>
          </a:prstGeom>
          <a:noFill/>
          <a:ln w="9525">
            <a:noFill/>
            <a:miter lim="800000"/>
            <a:headEnd/>
            <a:tailEnd/>
          </a:ln>
          <a:effectLst/>
        </p:spPr>
      </p:pic>
    </p:spTree>
  </p:cSld>
  <p:clrMapOvr>
    <a:masterClrMapping/>
  </p:clrMapOvr>
  <p:transition>
    <p:pull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Etiquette </a:t>
            </a:r>
            <a:endParaRPr lang="en-US" dirty="0"/>
          </a:p>
        </p:txBody>
      </p:sp>
      <p:sp>
        <p:nvSpPr>
          <p:cNvPr id="3" name="Content Placeholder 2"/>
          <p:cNvSpPr>
            <a:spLocks noGrp="1"/>
          </p:cNvSpPr>
          <p:nvPr>
            <p:ph idx="1"/>
          </p:nvPr>
        </p:nvSpPr>
        <p:spPr/>
        <p:txBody>
          <a:bodyPr>
            <a:normAutofit lnSpcReduction="10000"/>
          </a:bodyPr>
          <a:lstStyle/>
          <a:p>
            <a:r>
              <a:rPr lang="en-US" dirty="0" smtClean="0"/>
              <a:t>Digital Etiquette are a bunch of rules that make the internet better for others and better for yourself. When your chatting online remember to be respectful. Other rules are:</a:t>
            </a:r>
          </a:p>
          <a:p>
            <a:r>
              <a:rPr lang="en-US" dirty="0" smtClean="0"/>
              <a:t>Don’t hack</a:t>
            </a:r>
          </a:p>
          <a:p>
            <a:r>
              <a:rPr lang="en-US" dirty="0" smtClean="0"/>
              <a:t>Don’t download illegally</a:t>
            </a:r>
          </a:p>
          <a:p>
            <a:r>
              <a:rPr lang="en-US" dirty="0" smtClean="0"/>
              <a:t>Plagiarism</a:t>
            </a:r>
          </a:p>
          <a:p>
            <a:r>
              <a:rPr lang="en-US" dirty="0" smtClean="0"/>
              <a:t>No swearing</a:t>
            </a:r>
            <a:endParaRPr lang="en-US" dirty="0"/>
          </a:p>
        </p:txBody>
      </p:sp>
      <p:pic>
        <p:nvPicPr>
          <p:cNvPr id="6146" name="Picture 2"/>
          <p:cNvPicPr>
            <a:picLocks noChangeAspect="1" noChangeArrowheads="1"/>
          </p:cNvPicPr>
          <p:nvPr/>
        </p:nvPicPr>
        <p:blipFill>
          <a:blip r:embed="rId2"/>
          <a:srcRect/>
          <a:stretch>
            <a:fillRect/>
          </a:stretch>
        </p:blipFill>
        <p:spPr bwMode="auto">
          <a:xfrm>
            <a:off x="3657600" y="5029200"/>
            <a:ext cx="5143500" cy="1483095"/>
          </a:xfrm>
          <a:prstGeom prst="rect">
            <a:avLst/>
          </a:prstGeom>
          <a:noFill/>
          <a:ln w="9525">
            <a:noFill/>
            <a:miter lim="800000"/>
            <a:headEnd/>
            <a:tailEnd/>
          </a:ln>
          <a:effectLst/>
        </p:spPr>
      </p:pic>
    </p:spTree>
  </p:cSld>
  <p:clrMapOvr>
    <a:masterClrMapping/>
  </p:clrMapOvr>
  <p:transition>
    <p:split orient="ver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Digital Rights and Responsibilities</a:t>
            </a:r>
            <a:endParaRPr lang="en-US" dirty="0"/>
          </a:p>
        </p:txBody>
      </p:sp>
      <p:sp>
        <p:nvSpPr>
          <p:cNvPr id="3" name="Content Placeholder 2"/>
          <p:cNvSpPr>
            <a:spLocks noGrp="1"/>
          </p:cNvSpPr>
          <p:nvPr>
            <p:ph idx="1"/>
          </p:nvPr>
        </p:nvSpPr>
        <p:spPr/>
        <p:txBody>
          <a:bodyPr/>
          <a:lstStyle/>
          <a:p>
            <a:r>
              <a:rPr lang="en-US" dirty="0" smtClean="0"/>
              <a:t>Digital rights is the freedom you have online and what you can do. Ex: you have the right to browse the internet.</a:t>
            </a:r>
          </a:p>
          <a:p>
            <a:r>
              <a:rPr lang="en-US" dirty="0" smtClean="0"/>
              <a:t>Your Digital responsibilities are not to bully anyone online because it is the same if not worse than bullying in real life. You are responsible for anything bad that happens on the internet because of you.</a:t>
            </a:r>
            <a:endParaRPr lang="en-US" dirty="0"/>
          </a:p>
        </p:txBody>
      </p:sp>
    </p:spTree>
  </p:cSld>
  <p:clrMapOvr>
    <a:masterClrMapping/>
  </p:clrMapOvr>
  <p:transition>
    <p:cover dir="l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law</a:t>
            </a:r>
            <a:endParaRPr lang="en-US" dirty="0"/>
          </a:p>
        </p:txBody>
      </p:sp>
      <p:sp>
        <p:nvSpPr>
          <p:cNvPr id="3" name="Content Placeholder 2"/>
          <p:cNvSpPr>
            <a:spLocks noGrp="1"/>
          </p:cNvSpPr>
          <p:nvPr>
            <p:ph idx="1"/>
          </p:nvPr>
        </p:nvSpPr>
        <p:spPr/>
        <p:txBody>
          <a:bodyPr>
            <a:normAutofit/>
          </a:bodyPr>
          <a:lstStyle/>
          <a:p>
            <a:r>
              <a:rPr lang="en-US" sz="2000" dirty="0" smtClean="0"/>
              <a:t>Digital law is the rules and regulations of the internet, it is what you can and can’t do online.</a:t>
            </a:r>
          </a:p>
          <a:p>
            <a:r>
              <a:rPr lang="en-US" sz="2000" dirty="0" smtClean="0"/>
              <a:t>Some of these laws are:</a:t>
            </a:r>
          </a:p>
          <a:p>
            <a:r>
              <a:rPr lang="en-US" sz="2000" dirty="0" smtClean="0"/>
              <a:t>Identity theft- stealing someone's identity</a:t>
            </a:r>
          </a:p>
          <a:p>
            <a:r>
              <a:rPr lang="en-US" sz="2000" dirty="0" smtClean="0"/>
              <a:t>Spoofing- to convince people to give out personal information</a:t>
            </a:r>
          </a:p>
          <a:p>
            <a:r>
              <a:rPr lang="en-US" sz="2000" dirty="0" smtClean="0"/>
              <a:t>Hacking </a:t>
            </a:r>
          </a:p>
          <a:p>
            <a:r>
              <a:rPr lang="en-US" sz="2000" dirty="0" smtClean="0"/>
              <a:t>Software piracy- to pirate software or programs</a:t>
            </a:r>
          </a:p>
          <a:p>
            <a:r>
              <a:rPr lang="en-US" sz="2000" dirty="0" smtClean="0"/>
              <a:t>IP spoofing- to gain access of a computer or steel IP addresses.</a:t>
            </a:r>
            <a:endParaRPr lang="en-US" sz="2000" dirty="0"/>
          </a:p>
        </p:txBody>
      </p:sp>
      <p:pic>
        <p:nvPicPr>
          <p:cNvPr id="7170" name="Picture 2"/>
          <p:cNvPicPr>
            <a:picLocks noChangeAspect="1" noChangeArrowheads="1"/>
          </p:cNvPicPr>
          <p:nvPr/>
        </p:nvPicPr>
        <p:blipFill>
          <a:blip r:embed="rId2"/>
          <a:srcRect/>
          <a:stretch>
            <a:fillRect/>
          </a:stretch>
        </p:blipFill>
        <p:spPr bwMode="auto">
          <a:xfrm rot="5400000">
            <a:off x="6594475" y="2549525"/>
            <a:ext cx="2717800" cy="2038350"/>
          </a:xfrm>
          <a:prstGeom prst="rect">
            <a:avLst/>
          </a:prstGeom>
          <a:noFill/>
          <a:ln w="9525">
            <a:noFill/>
            <a:miter lim="800000"/>
            <a:headEnd/>
            <a:tailEnd/>
          </a:ln>
          <a:effectLst/>
        </p:spPr>
      </p:pic>
    </p:spTree>
  </p:cSld>
  <p:clrMapOvr>
    <a:masterClrMapping/>
  </p:clrMapOvr>
  <p:transition>
    <p:wheel spokes="8"/>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Health and Wellness</a:t>
            </a:r>
            <a:endParaRPr lang="en-US" dirty="0"/>
          </a:p>
        </p:txBody>
      </p:sp>
      <p:sp>
        <p:nvSpPr>
          <p:cNvPr id="3" name="Content Placeholder 2"/>
          <p:cNvSpPr>
            <a:spLocks noGrp="1"/>
          </p:cNvSpPr>
          <p:nvPr>
            <p:ph idx="1"/>
          </p:nvPr>
        </p:nvSpPr>
        <p:spPr/>
        <p:txBody>
          <a:bodyPr/>
          <a:lstStyle/>
          <a:p>
            <a:r>
              <a:rPr lang="en-US" dirty="0" smtClean="0"/>
              <a:t>Digital health and wellness is to use proper ergonomics and to avoid internet addictions or videogame addictions</a:t>
            </a:r>
          </a:p>
          <a:p>
            <a:r>
              <a:rPr lang="en-US" dirty="0" smtClean="0"/>
              <a:t>It is also to keep teenagers away from danger or any physical harm. When using the computer sit properly and have good posture. </a:t>
            </a:r>
            <a:endParaRPr lang="en-US" dirty="0"/>
          </a:p>
        </p:txBody>
      </p:sp>
      <p:pic>
        <p:nvPicPr>
          <p:cNvPr id="8194" name="Picture 2"/>
          <p:cNvPicPr>
            <a:picLocks noChangeAspect="1" noChangeArrowheads="1"/>
          </p:cNvPicPr>
          <p:nvPr/>
        </p:nvPicPr>
        <p:blipFill>
          <a:blip r:embed="rId2"/>
          <a:srcRect/>
          <a:stretch>
            <a:fillRect/>
          </a:stretch>
        </p:blipFill>
        <p:spPr bwMode="auto">
          <a:xfrm>
            <a:off x="5410200" y="4648200"/>
            <a:ext cx="2909888" cy="1917612"/>
          </a:xfrm>
          <a:prstGeom prst="rect">
            <a:avLst/>
          </a:prstGeom>
          <a:noFill/>
          <a:ln w="9525">
            <a:noFill/>
            <a:miter lim="800000"/>
            <a:headEnd/>
            <a:tailEnd/>
          </a:ln>
          <a:effectLst/>
        </p:spPr>
      </p:pic>
    </p:spTree>
  </p:cSld>
  <p:clrMapOvr>
    <a:masterClrMapping/>
  </p:clrMapOvr>
  <p:transition>
    <p:wipe/>
  </p:transition>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TotalTime>
  <Words>453</Words>
  <Application>Microsoft Office PowerPoint</Application>
  <PresentationFormat>On-screen Show (4:3)</PresentationFormat>
  <Paragraphs>31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Technic</vt:lpstr>
      <vt:lpstr>Slide 1</vt:lpstr>
      <vt:lpstr>Digital Access</vt:lpstr>
      <vt:lpstr>Digital Communication</vt:lpstr>
      <vt:lpstr>Digital Literacy </vt:lpstr>
      <vt:lpstr>Digital Security and Safety</vt:lpstr>
      <vt:lpstr>Digital Etiquette </vt:lpstr>
      <vt:lpstr>Digital Rights and Responsibilities</vt:lpstr>
      <vt:lpstr>Digital law</vt:lpstr>
      <vt:lpstr>Digital Health and Wellness</vt:lpstr>
      <vt:lpstr>Digital Commerce</vt:lpstr>
    </vt:vector>
  </TitlesOfParts>
  <Company>FFSD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HpPretRe</dc:creator>
  <cp:lastModifiedBy>HpPretRe</cp:lastModifiedBy>
  <cp:revision>8</cp:revision>
  <dcterms:created xsi:type="dcterms:W3CDTF">2011-05-05T19:46:23Z</dcterms:created>
  <dcterms:modified xsi:type="dcterms:W3CDTF">2011-05-05T20:41:04Z</dcterms:modified>
</cp:coreProperties>
</file>